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66FF"/>
    <a:srgbClr val="0000FF"/>
    <a:srgbClr val="00FFFF"/>
    <a:srgbClr val="0066FF"/>
    <a:srgbClr val="33CCFF"/>
    <a:srgbClr val="FF00FF"/>
    <a:srgbClr val="FF0066"/>
    <a:srgbClr val="008000"/>
    <a:srgbClr val="FF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64" autoAdjust="0"/>
    <p:restoredTop sz="94660"/>
  </p:normalViewPr>
  <p:slideViewPr>
    <p:cSldViewPr>
      <p:cViewPr varScale="1">
        <p:scale>
          <a:sx n="70" d="100"/>
          <a:sy n="70" d="100"/>
        </p:scale>
        <p:origin x="-4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811140-D6F1-4E50-9700-EFF1AF114B73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D2B8E3A-9763-4943-8BF1-9141FB6E2CA7}">
      <dgm:prSet phldrT="[Text]"/>
      <dgm:spPr/>
      <dgm:t>
        <a:bodyPr/>
        <a:lstStyle/>
        <a:p>
          <a:r>
            <a:rPr lang="en-US" dirty="0" smtClean="0"/>
            <a:t>Susan Petruska</a:t>
          </a:r>
          <a:endParaRPr lang="en-US" dirty="0"/>
        </a:p>
      </dgm:t>
    </dgm:pt>
    <dgm:pt modelId="{B2ACF303-E242-450F-A59E-7DF2D4CBE3AD}" type="parTrans" cxnId="{FBD9D726-F5B5-4570-A8C2-35DA0E2A6FB2}">
      <dgm:prSet/>
      <dgm:spPr/>
      <dgm:t>
        <a:bodyPr/>
        <a:lstStyle/>
        <a:p>
          <a:endParaRPr lang="en-US"/>
        </a:p>
      </dgm:t>
    </dgm:pt>
    <dgm:pt modelId="{25E5ADAD-E9E1-4B4C-99D8-6DB52BA34CC6}" type="sibTrans" cxnId="{FBD9D726-F5B5-4570-A8C2-35DA0E2A6FB2}">
      <dgm:prSet/>
      <dgm:spPr/>
      <dgm:t>
        <a:bodyPr/>
        <a:lstStyle/>
        <a:p>
          <a:endParaRPr lang="en-US"/>
        </a:p>
      </dgm:t>
    </dgm:pt>
    <dgm:pt modelId="{C1984FBD-179C-4258-A108-D29EAE37DE1B}">
      <dgm:prSet phldrT="[Text]"/>
      <dgm:spPr/>
      <dgm:t>
        <a:bodyPr/>
        <a:lstStyle/>
        <a:p>
          <a:r>
            <a:rPr lang="en-US" dirty="0" smtClean="0"/>
            <a:t>Elise Petruska</a:t>
          </a:r>
          <a:endParaRPr lang="en-US" dirty="0"/>
        </a:p>
      </dgm:t>
    </dgm:pt>
    <dgm:pt modelId="{684D28A4-3289-449A-8EED-D45E871AD924}" type="parTrans" cxnId="{2D2BCFE1-24C2-4E4D-9B76-155F1D0006B9}">
      <dgm:prSet/>
      <dgm:spPr/>
      <dgm:t>
        <a:bodyPr/>
        <a:lstStyle/>
        <a:p>
          <a:endParaRPr lang="en-US"/>
        </a:p>
      </dgm:t>
    </dgm:pt>
    <dgm:pt modelId="{DB5ED294-775E-4E7B-A0A9-C75D88A1BD57}" type="sibTrans" cxnId="{2D2BCFE1-24C2-4E4D-9B76-155F1D0006B9}">
      <dgm:prSet/>
      <dgm:spPr/>
      <dgm:t>
        <a:bodyPr/>
        <a:lstStyle/>
        <a:p>
          <a:endParaRPr lang="en-US"/>
        </a:p>
      </dgm:t>
    </dgm:pt>
    <dgm:pt modelId="{91948717-106D-4CB8-904A-096BE3F75B2F}">
      <dgm:prSet phldrT="[Text]"/>
      <dgm:spPr/>
      <dgm:t>
        <a:bodyPr/>
        <a:lstStyle/>
        <a:p>
          <a:r>
            <a:rPr lang="en-US" dirty="0" smtClean="0"/>
            <a:t>Karrah Petruska</a:t>
          </a:r>
          <a:endParaRPr lang="en-US" dirty="0"/>
        </a:p>
      </dgm:t>
    </dgm:pt>
    <dgm:pt modelId="{D0DCCE0A-F855-4DC1-901B-627B9C26DCCB}" type="parTrans" cxnId="{27C5C0FD-CF5E-4F75-B300-AB165E1ED0C1}">
      <dgm:prSet/>
      <dgm:spPr/>
      <dgm:t>
        <a:bodyPr/>
        <a:lstStyle/>
        <a:p>
          <a:endParaRPr lang="en-US"/>
        </a:p>
      </dgm:t>
    </dgm:pt>
    <dgm:pt modelId="{9CD33B4D-0D8E-49B8-B6E8-38026E60AE32}" type="sibTrans" cxnId="{27C5C0FD-CF5E-4F75-B300-AB165E1ED0C1}">
      <dgm:prSet/>
      <dgm:spPr/>
      <dgm:t>
        <a:bodyPr/>
        <a:lstStyle/>
        <a:p>
          <a:endParaRPr lang="en-US"/>
        </a:p>
      </dgm:t>
    </dgm:pt>
    <dgm:pt modelId="{76A69A47-13C8-48BD-8948-E7D8E031FEFE}">
      <dgm:prSet phldrT="[Text]"/>
      <dgm:spPr/>
      <dgm:t>
        <a:bodyPr/>
        <a:lstStyle/>
        <a:p>
          <a:r>
            <a:rPr lang="en-US" dirty="0" smtClean="0"/>
            <a:t>Joe Petruska</a:t>
          </a:r>
          <a:endParaRPr lang="en-US" dirty="0"/>
        </a:p>
      </dgm:t>
    </dgm:pt>
    <dgm:pt modelId="{02BDAF73-C298-4DB0-8770-EB096AB1C80E}" type="parTrans" cxnId="{CDD51ADA-E486-4F6C-80AD-BF35A19FF7E8}">
      <dgm:prSet/>
      <dgm:spPr/>
      <dgm:t>
        <a:bodyPr/>
        <a:lstStyle/>
        <a:p>
          <a:endParaRPr lang="en-US"/>
        </a:p>
      </dgm:t>
    </dgm:pt>
    <dgm:pt modelId="{382FFC9C-E572-4143-B72C-CD4220AACC6B}" type="sibTrans" cxnId="{CDD51ADA-E486-4F6C-80AD-BF35A19FF7E8}">
      <dgm:prSet/>
      <dgm:spPr/>
      <dgm:t>
        <a:bodyPr/>
        <a:lstStyle/>
        <a:p>
          <a:endParaRPr lang="en-US"/>
        </a:p>
      </dgm:t>
    </dgm:pt>
    <dgm:pt modelId="{9F71871D-0605-4F68-8289-FEA2187BC223}">
      <dgm:prSet phldrT="[Text]"/>
      <dgm:spPr/>
      <dgm:t>
        <a:bodyPr/>
        <a:lstStyle/>
        <a:p>
          <a:r>
            <a:rPr lang="en-US" dirty="0" smtClean="0"/>
            <a:t>Lena Petruska</a:t>
          </a:r>
          <a:endParaRPr lang="en-US" dirty="0"/>
        </a:p>
      </dgm:t>
    </dgm:pt>
    <dgm:pt modelId="{255134C5-4C9D-4BE3-99F9-55B1BC1063CC}" type="parTrans" cxnId="{7F26A25F-449B-406B-B603-9CC049A14D20}">
      <dgm:prSet/>
      <dgm:spPr/>
      <dgm:t>
        <a:bodyPr/>
        <a:lstStyle/>
        <a:p>
          <a:endParaRPr lang="en-US"/>
        </a:p>
      </dgm:t>
    </dgm:pt>
    <dgm:pt modelId="{FA142FF7-0845-44AE-9EDC-437F059EA939}" type="sibTrans" cxnId="{7F26A25F-449B-406B-B603-9CC049A14D20}">
      <dgm:prSet/>
      <dgm:spPr/>
      <dgm:t>
        <a:bodyPr/>
        <a:lstStyle/>
        <a:p>
          <a:endParaRPr lang="en-US"/>
        </a:p>
      </dgm:t>
    </dgm:pt>
    <dgm:pt modelId="{CF346B0B-6E1A-445F-A1E8-C7D430562333}">
      <dgm:prSet/>
      <dgm:spPr/>
      <dgm:t>
        <a:bodyPr/>
        <a:lstStyle/>
        <a:p>
          <a:r>
            <a:rPr lang="en-US" dirty="0" smtClean="0"/>
            <a:t>Megan Petruska</a:t>
          </a:r>
          <a:endParaRPr lang="en-US" dirty="0"/>
        </a:p>
      </dgm:t>
    </dgm:pt>
    <dgm:pt modelId="{8765CF78-6C54-4145-BF61-32EBE95C34BF}" type="parTrans" cxnId="{1B7E21E4-143B-4BAD-A2B0-4A6D8119D9CE}">
      <dgm:prSet/>
      <dgm:spPr/>
      <dgm:t>
        <a:bodyPr/>
        <a:lstStyle/>
        <a:p>
          <a:endParaRPr lang="en-US"/>
        </a:p>
      </dgm:t>
    </dgm:pt>
    <dgm:pt modelId="{420E3DC4-F32F-45D8-8D20-7C73F5D0AF28}" type="sibTrans" cxnId="{1B7E21E4-143B-4BAD-A2B0-4A6D8119D9CE}">
      <dgm:prSet/>
      <dgm:spPr/>
      <dgm:t>
        <a:bodyPr/>
        <a:lstStyle/>
        <a:p>
          <a:endParaRPr lang="en-US"/>
        </a:p>
      </dgm:t>
    </dgm:pt>
    <dgm:pt modelId="{3739B795-AC84-4EA5-B3E7-E7B58F63C8F7}" type="pres">
      <dgm:prSet presAssocID="{40811140-D6F1-4E50-9700-EFF1AF114B7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E1ACBBC-D5F7-447B-A0C4-638A68C39012}" type="pres">
      <dgm:prSet presAssocID="{CF346B0B-6E1A-445F-A1E8-C7D430562333}" presName="hierRoot1" presStyleCnt="0"/>
      <dgm:spPr/>
    </dgm:pt>
    <dgm:pt modelId="{572B93DC-E4EB-4499-9116-724377503A46}" type="pres">
      <dgm:prSet presAssocID="{CF346B0B-6E1A-445F-A1E8-C7D430562333}" presName="composite" presStyleCnt="0"/>
      <dgm:spPr/>
    </dgm:pt>
    <dgm:pt modelId="{EFE7C651-32AC-4015-BFD7-23B908FB05DE}" type="pres">
      <dgm:prSet presAssocID="{CF346B0B-6E1A-445F-A1E8-C7D430562333}" presName="background" presStyleLbl="node0" presStyleIdx="0" presStyleCnt="2"/>
      <dgm:spPr/>
    </dgm:pt>
    <dgm:pt modelId="{FEC58D3C-48B5-4178-9087-D024B2FCFB01}" type="pres">
      <dgm:prSet presAssocID="{CF346B0B-6E1A-445F-A1E8-C7D430562333}" presName="text" presStyleLbl="fgAcc0" presStyleIdx="0" presStyleCnt="2" custLinFactX="104696" custLinFactY="39397" custLinFactNeighborX="200000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DD55C33-5758-4DDC-9700-BEB1A399E612}" type="pres">
      <dgm:prSet presAssocID="{CF346B0B-6E1A-445F-A1E8-C7D430562333}" presName="hierChild2" presStyleCnt="0"/>
      <dgm:spPr/>
    </dgm:pt>
    <dgm:pt modelId="{558F8666-789A-4E13-A6F1-70DEF3587B7B}" type="pres">
      <dgm:prSet presAssocID="{ED2B8E3A-9763-4943-8BF1-9141FB6E2CA7}" presName="hierRoot1" presStyleCnt="0"/>
      <dgm:spPr/>
    </dgm:pt>
    <dgm:pt modelId="{5D1EB466-D5F3-44DE-ACFC-54C09DDD36BD}" type="pres">
      <dgm:prSet presAssocID="{ED2B8E3A-9763-4943-8BF1-9141FB6E2CA7}" presName="composite" presStyleCnt="0"/>
      <dgm:spPr/>
    </dgm:pt>
    <dgm:pt modelId="{A4777556-31F2-41DE-95BB-B1B2D2F5EC9B}" type="pres">
      <dgm:prSet presAssocID="{ED2B8E3A-9763-4943-8BF1-9141FB6E2CA7}" presName="background" presStyleLbl="node0" presStyleIdx="1" presStyleCnt="2"/>
      <dgm:spPr/>
    </dgm:pt>
    <dgm:pt modelId="{E65CA614-E1C9-4E23-BD78-1B4405BA7C31}" type="pres">
      <dgm:prSet presAssocID="{ED2B8E3A-9763-4943-8BF1-9141FB6E2CA7}" presName="text" presStyleLbl="fgAcc0" presStyleIdx="1" presStyleCnt="2" custLinFactNeighborX="-90927" custLinFactNeighborY="-1674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9D6065B-320B-40DF-AE5C-CA10768A00BC}" type="pres">
      <dgm:prSet presAssocID="{ED2B8E3A-9763-4943-8BF1-9141FB6E2CA7}" presName="hierChild2" presStyleCnt="0"/>
      <dgm:spPr/>
    </dgm:pt>
    <dgm:pt modelId="{575CF7B4-CA6D-41E9-9BE0-D8F76F009B35}" type="pres">
      <dgm:prSet presAssocID="{684D28A4-3289-449A-8EED-D45E871AD924}" presName="Name10" presStyleLbl="parChTrans1D2" presStyleIdx="0" presStyleCnt="3"/>
      <dgm:spPr/>
      <dgm:t>
        <a:bodyPr/>
        <a:lstStyle/>
        <a:p>
          <a:endParaRPr lang="en-US"/>
        </a:p>
      </dgm:t>
    </dgm:pt>
    <dgm:pt modelId="{402EBC4D-4331-4CD5-8276-E7C8311C7C26}" type="pres">
      <dgm:prSet presAssocID="{C1984FBD-179C-4258-A108-D29EAE37DE1B}" presName="hierRoot2" presStyleCnt="0"/>
      <dgm:spPr/>
    </dgm:pt>
    <dgm:pt modelId="{77A70BAB-0D4A-47FE-947B-BDFB9D6C77B6}" type="pres">
      <dgm:prSet presAssocID="{C1984FBD-179C-4258-A108-D29EAE37DE1B}" presName="composite2" presStyleCnt="0"/>
      <dgm:spPr/>
    </dgm:pt>
    <dgm:pt modelId="{FA85E28A-0269-486C-B94E-019B81C0C560}" type="pres">
      <dgm:prSet presAssocID="{C1984FBD-179C-4258-A108-D29EAE37DE1B}" presName="background2" presStyleLbl="node2" presStyleIdx="0" presStyleCnt="3"/>
      <dgm:spPr/>
    </dgm:pt>
    <dgm:pt modelId="{4D184507-F324-4B12-BEC5-1C6B0A50254F}" type="pres">
      <dgm:prSet presAssocID="{C1984FBD-179C-4258-A108-D29EAE37DE1B}" presName="text2" presStyleLbl="fgAcc2" presStyleIdx="0" presStyleCnt="3" custLinFactNeighborX="-60409" custLinFactNeighborY="-437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2849278-F702-44D6-AF81-8221832A6543}" type="pres">
      <dgm:prSet presAssocID="{C1984FBD-179C-4258-A108-D29EAE37DE1B}" presName="hierChild3" presStyleCnt="0"/>
      <dgm:spPr/>
    </dgm:pt>
    <dgm:pt modelId="{7D8ABC76-62BD-4B95-89F2-6C93B9776FE1}" type="pres">
      <dgm:prSet presAssocID="{D0DCCE0A-F855-4DC1-901B-627B9C26DCCB}" presName="Name10" presStyleLbl="parChTrans1D2" presStyleIdx="1" presStyleCnt="3"/>
      <dgm:spPr/>
      <dgm:t>
        <a:bodyPr/>
        <a:lstStyle/>
        <a:p>
          <a:endParaRPr lang="en-US"/>
        </a:p>
      </dgm:t>
    </dgm:pt>
    <dgm:pt modelId="{82A69C53-DECC-4A73-9B84-39C34A335EBF}" type="pres">
      <dgm:prSet presAssocID="{91948717-106D-4CB8-904A-096BE3F75B2F}" presName="hierRoot2" presStyleCnt="0"/>
      <dgm:spPr/>
    </dgm:pt>
    <dgm:pt modelId="{F6D2C0E1-DC6D-4F5A-BAAC-69F10570265B}" type="pres">
      <dgm:prSet presAssocID="{91948717-106D-4CB8-904A-096BE3F75B2F}" presName="composite2" presStyleCnt="0"/>
      <dgm:spPr/>
    </dgm:pt>
    <dgm:pt modelId="{D8C084BC-3E63-4462-A698-5D54DA55DCDB}" type="pres">
      <dgm:prSet presAssocID="{91948717-106D-4CB8-904A-096BE3F75B2F}" presName="background2" presStyleLbl="node2" presStyleIdx="1" presStyleCnt="3"/>
      <dgm:spPr/>
    </dgm:pt>
    <dgm:pt modelId="{992608A8-B206-4EF9-BB14-245F321F67FB}" type="pres">
      <dgm:prSet presAssocID="{91948717-106D-4CB8-904A-096BE3F75B2F}" presName="text2" presStyleLbl="fgAcc2" presStyleIdx="1" presStyleCnt="3" custLinFactNeighborX="-58701" custLinFactNeighborY="-64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2A7BB81-E910-4D0A-96F1-9E19CF637361}" type="pres">
      <dgm:prSet presAssocID="{91948717-106D-4CB8-904A-096BE3F75B2F}" presName="hierChild3" presStyleCnt="0"/>
      <dgm:spPr/>
    </dgm:pt>
    <dgm:pt modelId="{A0BB08E8-CF0C-47C6-9531-F559773BF669}" type="pres">
      <dgm:prSet presAssocID="{02BDAF73-C298-4DB0-8770-EB096AB1C80E}" presName="Name10" presStyleLbl="parChTrans1D2" presStyleIdx="2" presStyleCnt="3"/>
      <dgm:spPr/>
      <dgm:t>
        <a:bodyPr/>
        <a:lstStyle/>
        <a:p>
          <a:endParaRPr lang="en-US"/>
        </a:p>
      </dgm:t>
    </dgm:pt>
    <dgm:pt modelId="{828C3D71-FAA2-41D9-8CB6-179B129F5064}" type="pres">
      <dgm:prSet presAssocID="{76A69A47-13C8-48BD-8948-E7D8E031FEFE}" presName="hierRoot2" presStyleCnt="0"/>
      <dgm:spPr/>
    </dgm:pt>
    <dgm:pt modelId="{85D7F22C-670F-4576-8579-627D8BC1122E}" type="pres">
      <dgm:prSet presAssocID="{76A69A47-13C8-48BD-8948-E7D8E031FEFE}" presName="composite2" presStyleCnt="0"/>
      <dgm:spPr/>
    </dgm:pt>
    <dgm:pt modelId="{E9DE9512-A998-4407-8EF1-9C01C9725CA7}" type="pres">
      <dgm:prSet presAssocID="{76A69A47-13C8-48BD-8948-E7D8E031FEFE}" presName="background2" presStyleLbl="node2" presStyleIdx="2" presStyleCnt="3"/>
      <dgm:spPr/>
    </dgm:pt>
    <dgm:pt modelId="{DE67E4AD-E324-4996-8D41-9A67937453D9}" type="pres">
      <dgm:prSet presAssocID="{76A69A47-13C8-48BD-8948-E7D8E031FEFE}" presName="text2" presStyleLbl="fgAcc2" presStyleIdx="2" presStyleCnt="3" custLinFactNeighborX="-55944" custLinFactNeighborY="-437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3078441-A0C7-49EC-9A0F-EA28A2F1FBD0}" type="pres">
      <dgm:prSet presAssocID="{76A69A47-13C8-48BD-8948-E7D8E031FEFE}" presName="hierChild3" presStyleCnt="0"/>
      <dgm:spPr/>
    </dgm:pt>
    <dgm:pt modelId="{AFEF2D23-41E8-42B4-ADC6-C11DC9EACBEC}" type="pres">
      <dgm:prSet presAssocID="{255134C5-4C9D-4BE3-99F9-55B1BC1063CC}" presName="Name17" presStyleLbl="parChTrans1D3" presStyleIdx="0" presStyleCnt="1"/>
      <dgm:spPr/>
      <dgm:t>
        <a:bodyPr/>
        <a:lstStyle/>
        <a:p>
          <a:endParaRPr lang="en-US"/>
        </a:p>
      </dgm:t>
    </dgm:pt>
    <dgm:pt modelId="{7777AD98-F098-49E6-8FB9-B3DA296F2C79}" type="pres">
      <dgm:prSet presAssocID="{9F71871D-0605-4F68-8289-FEA2187BC223}" presName="hierRoot3" presStyleCnt="0"/>
      <dgm:spPr/>
    </dgm:pt>
    <dgm:pt modelId="{E8FF85EA-6287-449C-89E6-192B044929D0}" type="pres">
      <dgm:prSet presAssocID="{9F71871D-0605-4F68-8289-FEA2187BC223}" presName="composite3" presStyleCnt="0"/>
      <dgm:spPr/>
    </dgm:pt>
    <dgm:pt modelId="{191804DB-2BF2-4894-8053-286D1B94AC24}" type="pres">
      <dgm:prSet presAssocID="{9F71871D-0605-4F68-8289-FEA2187BC223}" presName="background3" presStyleLbl="node3" presStyleIdx="0" presStyleCnt="1"/>
      <dgm:spPr/>
    </dgm:pt>
    <dgm:pt modelId="{7B467593-F34F-4DFD-A996-7E14A7098239}" type="pres">
      <dgm:prSet presAssocID="{9F71871D-0605-4F68-8289-FEA2187BC223}" presName="text3" presStyleLbl="fgAcc3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3AACB80-26B0-4FF7-B6C1-998B03781655}" type="pres">
      <dgm:prSet presAssocID="{9F71871D-0605-4F68-8289-FEA2187BC223}" presName="hierChild4" presStyleCnt="0"/>
      <dgm:spPr/>
    </dgm:pt>
  </dgm:ptLst>
  <dgm:cxnLst>
    <dgm:cxn modelId="{E0AA4584-C847-417B-B9A8-9486CE334591}" type="presOf" srcId="{C1984FBD-179C-4258-A108-D29EAE37DE1B}" destId="{4D184507-F324-4B12-BEC5-1C6B0A50254F}" srcOrd="0" destOrd="0" presId="urn:microsoft.com/office/officeart/2005/8/layout/hierarchy1"/>
    <dgm:cxn modelId="{76CE9537-EA2A-4CDD-815B-2057E0E21692}" type="presOf" srcId="{76A69A47-13C8-48BD-8948-E7D8E031FEFE}" destId="{DE67E4AD-E324-4996-8D41-9A67937453D9}" srcOrd="0" destOrd="0" presId="urn:microsoft.com/office/officeart/2005/8/layout/hierarchy1"/>
    <dgm:cxn modelId="{27C5C0FD-CF5E-4F75-B300-AB165E1ED0C1}" srcId="{ED2B8E3A-9763-4943-8BF1-9141FB6E2CA7}" destId="{91948717-106D-4CB8-904A-096BE3F75B2F}" srcOrd="1" destOrd="0" parTransId="{D0DCCE0A-F855-4DC1-901B-627B9C26DCCB}" sibTransId="{9CD33B4D-0D8E-49B8-B6E8-38026E60AE32}"/>
    <dgm:cxn modelId="{A410B5EF-00D7-4DF8-BE42-A164CB16F736}" type="presOf" srcId="{02BDAF73-C298-4DB0-8770-EB096AB1C80E}" destId="{A0BB08E8-CF0C-47C6-9531-F559773BF669}" srcOrd="0" destOrd="0" presId="urn:microsoft.com/office/officeart/2005/8/layout/hierarchy1"/>
    <dgm:cxn modelId="{CDD51ADA-E486-4F6C-80AD-BF35A19FF7E8}" srcId="{ED2B8E3A-9763-4943-8BF1-9141FB6E2CA7}" destId="{76A69A47-13C8-48BD-8948-E7D8E031FEFE}" srcOrd="2" destOrd="0" parTransId="{02BDAF73-C298-4DB0-8770-EB096AB1C80E}" sibTransId="{382FFC9C-E572-4143-B72C-CD4220AACC6B}"/>
    <dgm:cxn modelId="{2D2BCFE1-24C2-4E4D-9B76-155F1D0006B9}" srcId="{ED2B8E3A-9763-4943-8BF1-9141FB6E2CA7}" destId="{C1984FBD-179C-4258-A108-D29EAE37DE1B}" srcOrd="0" destOrd="0" parTransId="{684D28A4-3289-449A-8EED-D45E871AD924}" sibTransId="{DB5ED294-775E-4E7B-A0A9-C75D88A1BD57}"/>
    <dgm:cxn modelId="{45191E27-2F66-49C1-9E4A-6EC5E46852C5}" type="presOf" srcId="{91948717-106D-4CB8-904A-096BE3F75B2F}" destId="{992608A8-B206-4EF9-BB14-245F321F67FB}" srcOrd="0" destOrd="0" presId="urn:microsoft.com/office/officeart/2005/8/layout/hierarchy1"/>
    <dgm:cxn modelId="{1B7E21E4-143B-4BAD-A2B0-4A6D8119D9CE}" srcId="{40811140-D6F1-4E50-9700-EFF1AF114B73}" destId="{CF346B0B-6E1A-445F-A1E8-C7D430562333}" srcOrd="0" destOrd="0" parTransId="{8765CF78-6C54-4145-BF61-32EBE95C34BF}" sibTransId="{420E3DC4-F32F-45D8-8D20-7C73F5D0AF28}"/>
    <dgm:cxn modelId="{512F7200-5C13-44FE-9FF8-BB9986C6B686}" type="presOf" srcId="{684D28A4-3289-449A-8EED-D45E871AD924}" destId="{575CF7B4-CA6D-41E9-9BE0-D8F76F009B35}" srcOrd="0" destOrd="0" presId="urn:microsoft.com/office/officeart/2005/8/layout/hierarchy1"/>
    <dgm:cxn modelId="{E9AEBCA4-312B-4AE1-B138-3A8E0F41FBCC}" type="presOf" srcId="{40811140-D6F1-4E50-9700-EFF1AF114B73}" destId="{3739B795-AC84-4EA5-B3E7-E7B58F63C8F7}" srcOrd="0" destOrd="0" presId="urn:microsoft.com/office/officeart/2005/8/layout/hierarchy1"/>
    <dgm:cxn modelId="{7F26A25F-449B-406B-B603-9CC049A14D20}" srcId="{76A69A47-13C8-48BD-8948-E7D8E031FEFE}" destId="{9F71871D-0605-4F68-8289-FEA2187BC223}" srcOrd="0" destOrd="0" parTransId="{255134C5-4C9D-4BE3-99F9-55B1BC1063CC}" sibTransId="{FA142FF7-0845-44AE-9EDC-437F059EA939}"/>
    <dgm:cxn modelId="{FBD9D726-F5B5-4570-A8C2-35DA0E2A6FB2}" srcId="{40811140-D6F1-4E50-9700-EFF1AF114B73}" destId="{ED2B8E3A-9763-4943-8BF1-9141FB6E2CA7}" srcOrd="1" destOrd="0" parTransId="{B2ACF303-E242-450F-A59E-7DF2D4CBE3AD}" sibTransId="{25E5ADAD-E9E1-4B4C-99D8-6DB52BA34CC6}"/>
    <dgm:cxn modelId="{9F548D05-B8D2-4DC8-AF31-0F86E4E863C0}" type="presOf" srcId="{CF346B0B-6E1A-445F-A1E8-C7D430562333}" destId="{FEC58D3C-48B5-4178-9087-D024B2FCFB01}" srcOrd="0" destOrd="0" presId="urn:microsoft.com/office/officeart/2005/8/layout/hierarchy1"/>
    <dgm:cxn modelId="{15C0B3AC-2008-4DD7-9333-2172AA61C838}" type="presOf" srcId="{9F71871D-0605-4F68-8289-FEA2187BC223}" destId="{7B467593-F34F-4DFD-A996-7E14A7098239}" srcOrd="0" destOrd="0" presId="urn:microsoft.com/office/officeart/2005/8/layout/hierarchy1"/>
    <dgm:cxn modelId="{F84A626C-39DF-4C1C-9962-F21CCBDDA4C5}" type="presOf" srcId="{255134C5-4C9D-4BE3-99F9-55B1BC1063CC}" destId="{AFEF2D23-41E8-42B4-ADC6-C11DC9EACBEC}" srcOrd="0" destOrd="0" presId="urn:microsoft.com/office/officeart/2005/8/layout/hierarchy1"/>
    <dgm:cxn modelId="{F982C48D-E70C-458D-8B33-06190B16CDBE}" type="presOf" srcId="{ED2B8E3A-9763-4943-8BF1-9141FB6E2CA7}" destId="{E65CA614-E1C9-4E23-BD78-1B4405BA7C31}" srcOrd="0" destOrd="0" presId="urn:microsoft.com/office/officeart/2005/8/layout/hierarchy1"/>
    <dgm:cxn modelId="{5CFAACF4-FEC8-404C-8BFF-C59D4CBC329C}" type="presOf" srcId="{D0DCCE0A-F855-4DC1-901B-627B9C26DCCB}" destId="{7D8ABC76-62BD-4B95-89F2-6C93B9776FE1}" srcOrd="0" destOrd="0" presId="urn:microsoft.com/office/officeart/2005/8/layout/hierarchy1"/>
    <dgm:cxn modelId="{190EC016-861F-4624-85A6-4511A8BEFD97}" type="presParOf" srcId="{3739B795-AC84-4EA5-B3E7-E7B58F63C8F7}" destId="{FE1ACBBC-D5F7-447B-A0C4-638A68C39012}" srcOrd="0" destOrd="0" presId="urn:microsoft.com/office/officeart/2005/8/layout/hierarchy1"/>
    <dgm:cxn modelId="{F29B611F-02B2-4463-97DE-B23BD1593658}" type="presParOf" srcId="{FE1ACBBC-D5F7-447B-A0C4-638A68C39012}" destId="{572B93DC-E4EB-4499-9116-724377503A46}" srcOrd="0" destOrd="0" presId="urn:microsoft.com/office/officeart/2005/8/layout/hierarchy1"/>
    <dgm:cxn modelId="{E002BAEE-1573-40EB-BF17-4C0F9915F87F}" type="presParOf" srcId="{572B93DC-E4EB-4499-9116-724377503A46}" destId="{EFE7C651-32AC-4015-BFD7-23B908FB05DE}" srcOrd="0" destOrd="0" presId="urn:microsoft.com/office/officeart/2005/8/layout/hierarchy1"/>
    <dgm:cxn modelId="{65BDF7D6-E91D-4955-A7BF-3C36418FAF42}" type="presParOf" srcId="{572B93DC-E4EB-4499-9116-724377503A46}" destId="{FEC58D3C-48B5-4178-9087-D024B2FCFB01}" srcOrd="1" destOrd="0" presId="urn:microsoft.com/office/officeart/2005/8/layout/hierarchy1"/>
    <dgm:cxn modelId="{413BE4DB-059E-43E2-97FA-3D7AC8491D5A}" type="presParOf" srcId="{FE1ACBBC-D5F7-447B-A0C4-638A68C39012}" destId="{EDD55C33-5758-4DDC-9700-BEB1A399E612}" srcOrd="1" destOrd="0" presId="urn:microsoft.com/office/officeart/2005/8/layout/hierarchy1"/>
    <dgm:cxn modelId="{C7863466-DBC2-4F5D-8E5C-E19CFF459EF7}" type="presParOf" srcId="{3739B795-AC84-4EA5-B3E7-E7B58F63C8F7}" destId="{558F8666-789A-4E13-A6F1-70DEF3587B7B}" srcOrd="1" destOrd="0" presId="urn:microsoft.com/office/officeart/2005/8/layout/hierarchy1"/>
    <dgm:cxn modelId="{5FC110EE-5208-4B44-9A32-32C3A893748C}" type="presParOf" srcId="{558F8666-789A-4E13-A6F1-70DEF3587B7B}" destId="{5D1EB466-D5F3-44DE-ACFC-54C09DDD36BD}" srcOrd="0" destOrd="0" presId="urn:microsoft.com/office/officeart/2005/8/layout/hierarchy1"/>
    <dgm:cxn modelId="{247975EA-7DED-4886-9D31-36D7A2BDD274}" type="presParOf" srcId="{5D1EB466-D5F3-44DE-ACFC-54C09DDD36BD}" destId="{A4777556-31F2-41DE-95BB-B1B2D2F5EC9B}" srcOrd="0" destOrd="0" presId="urn:microsoft.com/office/officeart/2005/8/layout/hierarchy1"/>
    <dgm:cxn modelId="{B5DBFF47-2AC3-4C30-9593-6AB395ACC150}" type="presParOf" srcId="{5D1EB466-D5F3-44DE-ACFC-54C09DDD36BD}" destId="{E65CA614-E1C9-4E23-BD78-1B4405BA7C31}" srcOrd="1" destOrd="0" presId="urn:microsoft.com/office/officeart/2005/8/layout/hierarchy1"/>
    <dgm:cxn modelId="{51EEFEBC-3D67-4073-AEFE-283F14C3C406}" type="presParOf" srcId="{558F8666-789A-4E13-A6F1-70DEF3587B7B}" destId="{39D6065B-320B-40DF-AE5C-CA10768A00BC}" srcOrd="1" destOrd="0" presId="urn:microsoft.com/office/officeart/2005/8/layout/hierarchy1"/>
    <dgm:cxn modelId="{833CE0D4-75BC-462C-9A15-8DCFFBAA3CB4}" type="presParOf" srcId="{39D6065B-320B-40DF-AE5C-CA10768A00BC}" destId="{575CF7B4-CA6D-41E9-9BE0-D8F76F009B35}" srcOrd="0" destOrd="0" presId="urn:microsoft.com/office/officeart/2005/8/layout/hierarchy1"/>
    <dgm:cxn modelId="{AF57D6A8-7B7C-4BAE-92A9-E89731395DC8}" type="presParOf" srcId="{39D6065B-320B-40DF-AE5C-CA10768A00BC}" destId="{402EBC4D-4331-4CD5-8276-E7C8311C7C26}" srcOrd="1" destOrd="0" presId="urn:microsoft.com/office/officeart/2005/8/layout/hierarchy1"/>
    <dgm:cxn modelId="{549617E9-BDF1-4966-9F68-4E97578859B1}" type="presParOf" srcId="{402EBC4D-4331-4CD5-8276-E7C8311C7C26}" destId="{77A70BAB-0D4A-47FE-947B-BDFB9D6C77B6}" srcOrd="0" destOrd="0" presId="urn:microsoft.com/office/officeart/2005/8/layout/hierarchy1"/>
    <dgm:cxn modelId="{5FD86A7B-519C-406E-9782-F77BD25E0E85}" type="presParOf" srcId="{77A70BAB-0D4A-47FE-947B-BDFB9D6C77B6}" destId="{FA85E28A-0269-486C-B94E-019B81C0C560}" srcOrd="0" destOrd="0" presId="urn:microsoft.com/office/officeart/2005/8/layout/hierarchy1"/>
    <dgm:cxn modelId="{32150A85-1EBC-4E76-84CE-6D81DC2E74D2}" type="presParOf" srcId="{77A70BAB-0D4A-47FE-947B-BDFB9D6C77B6}" destId="{4D184507-F324-4B12-BEC5-1C6B0A50254F}" srcOrd="1" destOrd="0" presId="urn:microsoft.com/office/officeart/2005/8/layout/hierarchy1"/>
    <dgm:cxn modelId="{35D171C0-2AE4-412A-B2AB-428A018CF7AB}" type="presParOf" srcId="{402EBC4D-4331-4CD5-8276-E7C8311C7C26}" destId="{32849278-F702-44D6-AF81-8221832A6543}" srcOrd="1" destOrd="0" presId="urn:microsoft.com/office/officeart/2005/8/layout/hierarchy1"/>
    <dgm:cxn modelId="{FDEE8F1D-29FA-46DC-A5F9-FA817AFA93B8}" type="presParOf" srcId="{39D6065B-320B-40DF-AE5C-CA10768A00BC}" destId="{7D8ABC76-62BD-4B95-89F2-6C93B9776FE1}" srcOrd="2" destOrd="0" presId="urn:microsoft.com/office/officeart/2005/8/layout/hierarchy1"/>
    <dgm:cxn modelId="{3D275AC0-992C-46BE-804C-A528359E05CE}" type="presParOf" srcId="{39D6065B-320B-40DF-AE5C-CA10768A00BC}" destId="{82A69C53-DECC-4A73-9B84-39C34A335EBF}" srcOrd="3" destOrd="0" presId="urn:microsoft.com/office/officeart/2005/8/layout/hierarchy1"/>
    <dgm:cxn modelId="{1D3CF860-E764-4A67-9F1A-95D47EA0672D}" type="presParOf" srcId="{82A69C53-DECC-4A73-9B84-39C34A335EBF}" destId="{F6D2C0E1-DC6D-4F5A-BAAC-69F10570265B}" srcOrd="0" destOrd="0" presId="urn:microsoft.com/office/officeart/2005/8/layout/hierarchy1"/>
    <dgm:cxn modelId="{33E4D21C-B364-4B9D-9019-9986A53A3A88}" type="presParOf" srcId="{F6D2C0E1-DC6D-4F5A-BAAC-69F10570265B}" destId="{D8C084BC-3E63-4462-A698-5D54DA55DCDB}" srcOrd="0" destOrd="0" presId="urn:microsoft.com/office/officeart/2005/8/layout/hierarchy1"/>
    <dgm:cxn modelId="{03254B7C-FB85-43C1-BFAE-235C22E3FA44}" type="presParOf" srcId="{F6D2C0E1-DC6D-4F5A-BAAC-69F10570265B}" destId="{992608A8-B206-4EF9-BB14-245F321F67FB}" srcOrd="1" destOrd="0" presId="urn:microsoft.com/office/officeart/2005/8/layout/hierarchy1"/>
    <dgm:cxn modelId="{DD980219-4557-4D68-BF05-640D6A91FC6F}" type="presParOf" srcId="{82A69C53-DECC-4A73-9B84-39C34A335EBF}" destId="{A2A7BB81-E910-4D0A-96F1-9E19CF637361}" srcOrd="1" destOrd="0" presId="urn:microsoft.com/office/officeart/2005/8/layout/hierarchy1"/>
    <dgm:cxn modelId="{08296CF8-6EAF-4D6C-A553-B371D631602B}" type="presParOf" srcId="{39D6065B-320B-40DF-AE5C-CA10768A00BC}" destId="{A0BB08E8-CF0C-47C6-9531-F559773BF669}" srcOrd="4" destOrd="0" presId="urn:microsoft.com/office/officeart/2005/8/layout/hierarchy1"/>
    <dgm:cxn modelId="{AD50AE08-E131-408C-8A38-490002ACF2D3}" type="presParOf" srcId="{39D6065B-320B-40DF-AE5C-CA10768A00BC}" destId="{828C3D71-FAA2-41D9-8CB6-179B129F5064}" srcOrd="5" destOrd="0" presId="urn:microsoft.com/office/officeart/2005/8/layout/hierarchy1"/>
    <dgm:cxn modelId="{6CB6DB80-52D2-4098-9616-B93242B95A16}" type="presParOf" srcId="{828C3D71-FAA2-41D9-8CB6-179B129F5064}" destId="{85D7F22C-670F-4576-8579-627D8BC1122E}" srcOrd="0" destOrd="0" presId="urn:microsoft.com/office/officeart/2005/8/layout/hierarchy1"/>
    <dgm:cxn modelId="{637EE55A-FE6C-4AC1-8581-0ACBADB46839}" type="presParOf" srcId="{85D7F22C-670F-4576-8579-627D8BC1122E}" destId="{E9DE9512-A998-4407-8EF1-9C01C9725CA7}" srcOrd="0" destOrd="0" presId="urn:microsoft.com/office/officeart/2005/8/layout/hierarchy1"/>
    <dgm:cxn modelId="{78D40743-5918-42A0-829B-DD47F315962D}" type="presParOf" srcId="{85D7F22C-670F-4576-8579-627D8BC1122E}" destId="{DE67E4AD-E324-4996-8D41-9A67937453D9}" srcOrd="1" destOrd="0" presId="urn:microsoft.com/office/officeart/2005/8/layout/hierarchy1"/>
    <dgm:cxn modelId="{6CE3E702-F9FC-4111-9198-671880DA4E11}" type="presParOf" srcId="{828C3D71-FAA2-41D9-8CB6-179B129F5064}" destId="{73078441-A0C7-49EC-9A0F-EA28A2F1FBD0}" srcOrd="1" destOrd="0" presId="urn:microsoft.com/office/officeart/2005/8/layout/hierarchy1"/>
    <dgm:cxn modelId="{E15A1695-AE10-4A77-894B-11946A3689B3}" type="presParOf" srcId="{73078441-A0C7-49EC-9A0F-EA28A2F1FBD0}" destId="{AFEF2D23-41E8-42B4-ADC6-C11DC9EACBEC}" srcOrd="0" destOrd="0" presId="urn:microsoft.com/office/officeart/2005/8/layout/hierarchy1"/>
    <dgm:cxn modelId="{11AA37EB-755A-473C-98B6-358486104A27}" type="presParOf" srcId="{73078441-A0C7-49EC-9A0F-EA28A2F1FBD0}" destId="{7777AD98-F098-49E6-8FB9-B3DA296F2C79}" srcOrd="1" destOrd="0" presId="urn:microsoft.com/office/officeart/2005/8/layout/hierarchy1"/>
    <dgm:cxn modelId="{518E6754-B3DC-4376-BCA3-46E549916359}" type="presParOf" srcId="{7777AD98-F098-49E6-8FB9-B3DA296F2C79}" destId="{E8FF85EA-6287-449C-89E6-192B044929D0}" srcOrd="0" destOrd="0" presId="urn:microsoft.com/office/officeart/2005/8/layout/hierarchy1"/>
    <dgm:cxn modelId="{6CAA76E5-2E26-4115-8FDF-25D11CB996B8}" type="presParOf" srcId="{E8FF85EA-6287-449C-89E6-192B044929D0}" destId="{191804DB-2BF2-4894-8053-286D1B94AC24}" srcOrd="0" destOrd="0" presId="urn:microsoft.com/office/officeart/2005/8/layout/hierarchy1"/>
    <dgm:cxn modelId="{BEBB8A35-5634-41EC-AF47-E5559B439E8C}" type="presParOf" srcId="{E8FF85EA-6287-449C-89E6-192B044929D0}" destId="{7B467593-F34F-4DFD-A996-7E14A7098239}" srcOrd="1" destOrd="0" presId="urn:microsoft.com/office/officeart/2005/8/layout/hierarchy1"/>
    <dgm:cxn modelId="{071EEBFD-CDBD-4664-9628-A2FB03E73E95}" type="presParOf" srcId="{7777AD98-F098-49E6-8FB9-B3DA296F2C79}" destId="{23AACB80-26B0-4FF7-B6C1-998B03781655}" srcOrd="1" destOrd="0" presId="urn:microsoft.com/office/officeart/2005/8/layout/hierarchy1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EF2D23-41E8-42B4-ADC6-C11DC9EACBEC}">
      <dsp:nvSpPr>
        <dsp:cNvPr id="0" name=""/>
        <dsp:cNvSpPr/>
      </dsp:nvSpPr>
      <dsp:spPr>
        <a:xfrm>
          <a:off x="5738346" y="2946728"/>
          <a:ext cx="1074558" cy="6119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4012"/>
              </a:lnTo>
              <a:lnTo>
                <a:pt x="1074558" y="434012"/>
              </a:lnTo>
              <a:lnTo>
                <a:pt x="1074558" y="6119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BB08E8-CF0C-47C6-9531-F559773BF669}">
      <dsp:nvSpPr>
        <dsp:cNvPr id="0" name=""/>
        <dsp:cNvSpPr/>
      </dsp:nvSpPr>
      <dsp:spPr>
        <a:xfrm>
          <a:off x="2718786" y="1017558"/>
          <a:ext cx="3019559" cy="7094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1538"/>
              </a:lnTo>
              <a:lnTo>
                <a:pt x="3019559" y="531538"/>
              </a:lnTo>
              <a:lnTo>
                <a:pt x="3019559" y="7094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8ABC76-62BD-4B95-89F2-6C93B9776FE1}">
      <dsp:nvSpPr>
        <dsp:cNvPr id="0" name=""/>
        <dsp:cNvSpPr/>
      </dsp:nvSpPr>
      <dsp:spPr>
        <a:xfrm>
          <a:off x="2718786" y="1017558"/>
          <a:ext cx="618989" cy="6846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6754"/>
              </a:lnTo>
              <a:lnTo>
                <a:pt x="618989" y="506754"/>
              </a:lnTo>
              <a:lnTo>
                <a:pt x="618989" y="68469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5CF7B4-CA6D-41E9-9BE0-D8F76F009B35}">
      <dsp:nvSpPr>
        <dsp:cNvPr id="0" name=""/>
        <dsp:cNvSpPr/>
      </dsp:nvSpPr>
      <dsp:spPr>
        <a:xfrm>
          <a:off x="957353" y="1017558"/>
          <a:ext cx="1761432" cy="709477"/>
        </a:xfrm>
        <a:custGeom>
          <a:avLst/>
          <a:gdLst/>
          <a:ahLst/>
          <a:cxnLst/>
          <a:rect l="0" t="0" r="0" b="0"/>
          <a:pathLst>
            <a:path>
              <a:moveTo>
                <a:pt x="1761432" y="0"/>
              </a:moveTo>
              <a:lnTo>
                <a:pt x="1761432" y="531538"/>
              </a:lnTo>
              <a:lnTo>
                <a:pt x="0" y="531538"/>
              </a:lnTo>
              <a:lnTo>
                <a:pt x="0" y="7094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E7C651-32AC-4015-BFD7-23B908FB05DE}">
      <dsp:nvSpPr>
        <dsp:cNvPr id="0" name=""/>
        <dsp:cNvSpPr/>
      </dsp:nvSpPr>
      <dsp:spPr>
        <a:xfrm>
          <a:off x="7009804" y="1702257"/>
          <a:ext cx="1920775" cy="12196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C58D3C-48B5-4178-9087-D024B2FCFB01}">
      <dsp:nvSpPr>
        <dsp:cNvPr id="0" name=""/>
        <dsp:cNvSpPr/>
      </dsp:nvSpPr>
      <dsp:spPr>
        <a:xfrm>
          <a:off x="7223224" y="1905006"/>
          <a:ext cx="1920775" cy="12196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Megan Petruska</a:t>
          </a:r>
          <a:endParaRPr lang="en-US" sz="3200" kern="1200" dirty="0"/>
        </a:p>
      </dsp:txBody>
      <dsp:txXfrm>
        <a:off x="7223224" y="1905006"/>
        <a:ext cx="1920775" cy="1219692"/>
      </dsp:txXfrm>
    </dsp:sp>
    <dsp:sp modelId="{A4777556-31F2-41DE-95BB-B1B2D2F5EC9B}">
      <dsp:nvSpPr>
        <dsp:cNvPr id="0" name=""/>
        <dsp:cNvSpPr/>
      </dsp:nvSpPr>
      <dsp:spPr>
        <a:xfrm>
          <a:off x="1758398" y="-202133"/>
          <a:ext cx="1920775" cy="12196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5CA614-E1C9-4E23-BD78-1B4405BA7C31}">
      <dsp:nvSpPr>
        <dsp:cNvPr id="0" name=""/>
        <dsp:cNvSpPr/>
      </dsp:nvSpPr>
      <dsp:spPr>
        <a:xfrm>
          <a:off x="1971818" y="614"/>
          <a:ext cx="1920775" cy="12196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Susan Petruska</a:t>
          </a:r>
          <a:endParaRPr lang="en-US" sz="3200" kern="1200" dirty="0"/>
        </a:p>
      </dsp:txBody>
      <dsp:txXfrm>
        <a:off x="1971818" y="614"/>
        <a:ext cx="1920775" cy="1219692"/>
      </dsp:txXfrm>
    </dsp:sp>
    <dsp:sp modelId="{FA85E28A-0269-486C-B94E-019B81C0C560}">
      <dsp:nvSpPr>
        <dsp:cNvPr id="0" name=""/>
        <dsp:cNvSpPr/>
      </dsp:nvSpPr>
      <dsp:spPr>
        <a:xfrm>
          <a:off x="-3033" y="1727035"/>
          <a:ext cx="1920775" cy="12196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184507-F324-4B12-BEC5-1C6B0A50254F}">
      <dsp:nvSpPr>
        <dsp:cNvPr id="0" name=""/>
        <dsp:cNvSpPr/>
      </dsp:nvSpPr>
      <dsp:spPr>
        <a:xfrm>
          <a:off x="210385" y="1929784"/>
          <a:ext cx="1920775" cy="12196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Elise Petruska</a:t>
          </a:r>
          <a:endParaRPr lang="en-US" sz="3200" kern="1200" dirty="0"/>
        </a:p>
      </dsp:txBody>
      <dsp:txXfrm>
        <a:off x="210385" y="1929784"/>
        <a:ext cx="1920775" cy="1219692"/>
      </dsp:txXfrm>
    </dsp:sp>
    <dsp:sp modelId="{D8C084BC-3E63-4462-A698-5D54DA55DCDB}">
      <dsp:nvSpPr>
        <dsp:cNvPr id="0" name=""/>
        <dsp:cNvSpPr/>
      </dsp:nvSpPr>
      <dsp:spPr>
        <a:xfrm>
          <a:off x="2377387" y="1702251"/>
          <a:ext cx="1920775" cy="12196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2608A8-B206-4EF9-BB14-245F321F67FB}">
      <dsp:nvSpPr>
        <dsp:cNvPr id="0" name=""/>
        <dsp:cNvSpPr/>
      </dsp:nvSpPr>
      <dsp:spPr>
        <a:xfrm>
          <a:off x="2590807" y="1905000"/>
          <a:ext cx="1920775" cy="12196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Karrah Petruska</a:t>
          </a:r>
          <a:endParaRPr lang="en-US" sz="3200" kern="1200" dirty="0"/>
        </a:p>
      </dsp:txBody>
      <dsp:txXfrm>
        <a:off x="2590807" y="1905000"/>
        <a:ext cx="1920775" cy="1219692"/>
      </dsp:txXfrm>
    </dsp:sp>
    <dsp:sp modelId="{E9DE9512-A998-4407-8EF1-9C01C9725CA7}">
      <dsp:nvSpPr>
        <dsp:cNvPr id="0" name=""/>
        <dsp:cNvSpPr/>
      </dsp:nvSpPr>
      <dsp:spPr>
        <a:xfrm>
          <a:off x="4777958" y="1727035"/>
          <a:ext cx="1920775" cy="12196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67E4AD-E324-4996-8D41-9A67937453D9}">
      <dsp:nvSpPr>
        <dsp:cNvPr id="0" name=""/>
        <dsp:cNvSpPr/>
      </dsp:nvSpPr>
      <dsp:spPr>
        <a:xfrm>
          <a:off x="4991377" y="1929784"/>
          <a:ext cx="1920775" cy="12196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Joe Petruska</a:t>
          </a:r>
          <a:endParaRPr lang="en-US" sz="3200" kern="1200" dirty="0"/>
        </a:p>
      </dsp:txBody>
      <dsp:txXfrm>
        <a:off x="4991377" y="1929784"/>
        <a:ext cx="1920775" cy="1219692"/>
      </dsp:txXfrm>
    </dsp:sp>
    <dsp:sp modelId="{191804DB-2BF2-4894-8053-286D1B94AC24}">
      <dsp:nvSpPr>
        <dsp:cNvPr id="0" name=""/>
        <dsp:cNvSpPr/>
      </dsp:nvSpPr>
      <dsp:spPr>
        <a:xfrm>
          <a:off x="5852517" y="3558679"/>
          <a:ext cx="1920775" cy="12196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467593-F34F-4DFD-A996-7E14A7098239}">
      <dsp:nvSpPr>
        <dsp:cNvPr id="0" name=""/>
        <dsp:cNvSpPr/>
      </dsp:nvSpPr>
      <dsp:spPr>
        <a:xfrm>
          <a:off x="6065936" y="3761427"/>
          <a:ext cx="1920775" cy="12196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Lena Petruska</a:t>
          </a:r>
          <a:endParaRPr lang="en-US" sz="3200" kern="1200" dirty="0"/>
        </a:p>
      </dsp:txBody>
      <dsp:txXfrm>
        <a:off x="6065936" y="3761427"/>
        <a:ext cx="1920775" cy="12196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D848-0CBA-47E1-9778-0AEF5690D93C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FF5BC-0232-474B-8330-838A0FFF4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D848-0CBA-47E1-9778-0AEF5690D93C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FF5BC-0232-474B-8330-838A0FFF4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D848-0CBA-47E1-9778-0AEF5690D93C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FF5BC-0232-474B-8330-838A0FFF4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D848-0CBA-47E1-9778-0AEF5690D93C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FF5BC-0232-474B-8330-838A0FFF4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D848-0CBA-47E1-9778-0AEF5690D93C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FF5BC-0232-474B-8330-838A0FFF4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D848-0CBA-47E1-9778-0AEF5690D93C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FF5BC-0232-474B-8330-838A0FFF4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D848-0CBA-47E1-9778-0AEF5690D93C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FF5BC-0232-474B-8330-838A0FFF4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D848-0CBA-47E1-9778-0AEF5690D93C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FF5BC-0232-474B-8330-838A0FFF4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D848-0CBA-47E1-9778-0AEF5690D93C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FF5BC-0232-474B-8330-838A0FFF4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D848-0CBA-47E1-9778-0AEF5690D93C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FF5BC-0232-474B-8330-838A0FFF4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D848-0CBA-47E1-9778-0AEF5690D93C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FF5BC-0232-474B-8330-838A0FFF4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8D848-0CBA-47E1-9778-0AEF5690D93C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FF5BC-0232-474B-8330-838A0FFF4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slide" Target="slide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hyperlink" Target="http://www.upmc.com/hospitalsfacilities/hospitals/mercy/pages/default.aspx" TargetMode="External"/><Relationship Id="rId7" Type="http://schemas.openxmlformats.org/officeDocument/2006/relationships/image" Target="../media/image2.wmf"/><Relationship Id="rId2" Type="http://schemas.openxmlformats.org/officeDocument/2006/relationships/hyperlink" Target="http://www.meaning-of-names.com/german-names/elise.asp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hyperlink" Target="http://zodiac-signs-astrology.com/zodiac-signs/cancer.htm" TargetMode="External"/><Relationship Id="rId4" Type="http://schemas.openxmlformats.org/officeDocument/2006/relationships/hyperlink" Target="http://zodiac-signs-astrology.com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7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10.jpeg"/><Relationship Id="rId4" Type="http://schemas.openxmlformats.org/officeDocument/2006/relationships/hyperlink" Target="http://www.mtlsd.org/mellon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Animated%20Poem.pptx" TargetMode="External"/><Relationship Id="rId2" Type="http://schemas.openxmlformats.org/officeDocument/2006/relationships/hyperlink" Target="invitation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animalrescue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openxmlformats.org/officeDocument/2006/relationships/hyperlink" Target="volunteer%20flyer.docx" TargetMode="Externa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meteamsonline.com/?MAGICVOLLEYBALL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tv%20event%20flyer.docx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66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xplosion 2 3">
            <a:hlinkClick r:id="rId2" action="ppaction://hlinksldjump"/>
          </p:cNvPr>
          <p:cNvSpPr/>
          <p:nvPr/>
        </p:nvSpPr>
        <p:spPr>
          <a:xfrm>
            <a:off x="0" y="0"/>
            <a:ext cx="1905000" cy="2286000"/>
          </a:xfrm>
          <a:prstGeom prst="irregularSeal2">
            <a:avLst/>
          </a:prstGeom>
          <a:solidFill>
            <a:srgbClr val="7030A0"/>
          </a:solidFill>
          <a:ln>
            <a:solidFill>
              <a:srgbClr val="CC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Explosion 2 4">
            <a:hlinkClick r:id="rId3" action="ppaction://hlinksldjump"/>
          </p:cNvPr>
          <p:cNvSpPr/>
          <p:nvPr/>
        </p:nvSpPr>
        <p:spPr>
          <a:xfrm>
            <a:off x="0" y="2286000"/>
            <a:ext cx="2133600" cy="2209800"/>
          </a:xfrm>
          <a:prstGeom prst="irregularSeal2">
            <a:avLst/>
          </a:prstGeom>
          <a:solidFill>
            <a:srgbClr val="7030A0"/>
          </a:solidFill>
          <a:ln>
            <a:solidFill>
              <a:srgbClr val="CC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xplosion 2 5">
            <a:hlinkClick r:id="rId4" action="ppaction://hlinksldjump"/>
          </p:cNvPr>
          <p:cNvSpPr/>
          <p:nvPr/>
        </p:nvSpPr>
        <p:spPr>
          <a:xfrm>
            <a:off x="0" y="4419600"/>
            <a:ext cx="2133600" cy="2209800"/>
          </a:xfrm>
          <a:prstGeom prst="irregularSeal2">
            <a:avLst/>
          </a:prstGeom>
          <a:solidFill>
            <a:srgbClr val="7030A0"/>
          </a:solidFill>
          <a:ln>
            <a:solidFill>
              <a:srgbClr val="CC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Explosion 2 6">
            <a:hlinkClick r:id="rId5" action="ppaction://hlinksldjump"/>
          </p:cNvPr>
          <p:cNvSpPr/>
          <p:nvPr/>
        </p:nvSpPr>
        <p:spPr>
          <a:xfrm rot="4336738">
            <a:off x="7117957" y="98710"/>
            <a:ext cx="1905000" cy="2286000"/>
          </a:xfrm>
          <a:prstGeom prst="irregularSeal2">
            <a:avLst/>
          </a:prstGeom>
          <a:solidFill>
            <a:srgbClr val="7030A0"/>
          </a:solidFill>
          <a:ln>
            <a:solidFill>
              <a:srgbClr val="CC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xplosion 2 7">
            <a:hlinkClick r:id="rId6" action="ppaction://hlinksldjump"/>
          </p:cNvPr>
          <p:cNvSpPr/>
          <p:nvPr/>
        </p:nvSpPr>
        <p:spPr>
          <a:xfrm rot="3909838">
            <a:off x="7117956" y="2384709"/>
            <a:ext cx="1905000" cy="2286000"/>
          </a:xfrm>
          <a:prstGeom prst="irregularSeal2">
            <a:avLst/>
          </a:prstGeom>
          <a:solidFill>
            <a:srgbClr val="7030A0"/>
          </a:solidFill>
          <a:ln>
            <a:solidFill>
              <a:srgbClr val="CC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Explosion 2 8">
            <a:hlinkClick r:id="rId7" action="ppaction://hlinksldjump"/>
          </p:cNvPr>
          <p:cNvSpPr/>
          <p:nvPr/>
        </p:nvSpPr>
        <p:spPr>
          <a:xfrm rot="4776705">
            <a:off x="7005158" y="4513783"/>
            <a:ext cx="2066392" cy="2380863"/>
          </a:xfrm>
          <a:prstGeom prst="irregularSeal2">
            <a:avLst/>
          </a:prstGeom>
          <a:solidFill>
            <a:srgbClr val="7030A0"/>
          </a:solidFill>
          <a:ln>
            <a:solidFill>
              <a:srgbClr val="CC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133600" y="228600"/>
            <a:ext cx="47244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cap="none" spc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Elise Petruska</a:t>
            </a:r>
            <a:endParaRPr lang="en-US" sz="6600" b="1" cap="none" spc="0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 rot="19461938">
            <a:off x="533400" y="713602"/>
            <a:ext cx="76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About me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19219326">
            <a:off x="550275" y="3058871"/>
            <a:ext cx="983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My Family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18816375">
            <a:off x="245930" y="5343935"/>
            <a:ext cx="1329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Education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rot="1810586">
            <a:off x="7404953" y="1031011"/>
            <a:ext cx="1169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Volunteer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1679587">
            <a:off x="7406592" y="3313175"/>
            <a:ext cx="1221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Activities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 rot="1911711">
            <a:off x="6940921" y="5449998"/>
            <a:ext cx="2277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My Favorite Things</a:t>
            </a:r>
            <a:endParaRPr lang="en-US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Lucida Calligraphy" pitchFamily="66" charset="0"/>
              </a:rPr>
              <a:t>All About Me</a:t>
            </a:r>
            <a:endParaRPr lang="en-US" dirty="0">
              <a:solidFill>
                <a:schemeClr val="bg1"/>
              </a:solidFill>
              <a:latin typeface="Lucida Calligraph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Lucida Calligraphy" pitchFamily="66" charset="0"/>
                <a:hlinkClick r:id="rId2"/>
              </a:rPr>
              <a:t>Elise</a:t>
            </a:r>
            <a:r>
              <a:rPr lang="en-US" dirty="0" smtClean="0">
                <a:solidFill>
                  <a:schemeClr val="bg1"/>
                </a:solidFill>
                <a:latin typeface="Lucida Calligraphy" pitchFamily="66" charset="0"/>
              </a:rPr>
              <a:t> Anne Petruska</a:t>
            </a:r>
          </a:p>
          <a:p>
            <a:r>
              <a:rPr lang="en-US" dirty="0" smtClean="0">
                <a:solidFill>
                  <a:schemeClr val="bg1"/>
                </a:solidFill>
                <a:latin typeface="Lucida Calligraphy" pitchFamily="66" charset="0"/>
              </a:rPr>
              <a:t>June 26</a:t>
            </a:r>
            <a:r>
              <a:rPr lang="en-US" baseline="30000" dirty="0" smtClean="0">
                <a:solidFill>
                  <a:schemeClr val="bg1"/>
                </a:solidFill>
                <a:latin typeface="Lucida Calligraphy" pitchFamily="66" charset="0"/>
              </a:rPr>
              <a:t>th</a:t>
            </a:r>
            <a:r>
              <a:rPr lang="en-US" dirty="0" smtClean="0">
                <a:solidFill>
                  <a:schemeClr val="bg1"/>
                </a:solidFill>
                <a:latin typeface="Lucida Calligraphy" pitchFamily="66" charset="0"/>
              </a:rPr>
              <a:t>, 1997</a:t>
            </a:r>
          </a:p>
          <a:p>
            <a:r>
              <a:rPr lang="en-US" dirty="0" smtClean="0">
                <a:solidFill>
                  <a:schemeClr val="bg1"/>
                </a:solidFill>
                <a:latin typeface="Lucida Calligraphy" pitchFamily="66" charset="0"/>
              </a:rPr>
              <a:t>Pittsburgh, Pennsylvania </a:t>
            </a:r>
            <a:r>
              <a:rPr lang="en-US" dirty="0" smtClean="0">
                <a:solidFill>
                  <a:schemeClr val="bg1"/>
                </a:solidFill>
                <a:latin typeface="Lucida Calligraphy" pitchFamily="66" charset="0"/>
                <a:hlinkClick r:id="rId3"/>
              </a:rPr>
              <a:t>Mercy Hospital</a:t>
            </a:r>
            <a:endParaRPr lang="en-US" dirty="0" smtClean="0">
              <a:solidFill>
                <a:schemeClr val="bg1"/>
              </a:solidFill>
              <a:latin typeface="Lucida Calligraphy" pitchFamily="66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Lucida Calligraphy" pitchFamily="66" charset="0"/>
              </a:rPr>
              <a:t>Birthstone- Moonstone, Pearl, and Alexandrite</a:t>
            </a:r>
          </a:p>
          <a:p>
            <a:r>
              <a:rPr lang="en-US" dirty="0" smtClean="0">
                <a:solidFill>
                  <a:schemeClr val="bg1"/>
                </a:solidFill>
                <a:latin typeface="Lucida Calligraphy" pitchFamily="66" charset="0"/>
              </a:rPr>
              <a:t>Astrological sign- </a:t>
            </a:r>
            <a:r>
              <a:rPr lang="en-US" dirty="0" smtClean="0">
                <a:solidFill>
                  <a:schemeClr val="bg1"/>
                </a:solidFill>
                <a:latin typeface="Lucida Calligraphy" pitchFamily="66" charset="0"/>
                <a:hlinkClick r:id="rId4"/>
              </a:rPr>
              <a:t>Cancer</a:t>
            </a:r>
            <a:endParaRPr lang="en-US" dirty="0">
              <a:solidFill>
                <a:schemeClr val="bg1"/>
              </a:solidFill>
              <a:latin typeface="Lucida Calligraphy" pitchFamily="66" charset="0"/>
            </a:endParaRPr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0" y="5943600"/>
            <a:ext cx="1066800" cy="9144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69" name="Rectangle 1">
            <a:hlinkClick r:id="rId5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2">
            <a:hlinkClick r:id="rId5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1" name="Rectangle 3">
            <a:hlinkClick r:id="rId5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174" name="Picture 6" descr="C:\Documents and Settings\epetruska53\Local Settings\Temporary Internet Files\Content.IE5\SK3BAWVD\MC900441071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05600" y="0"/>
            <a:ext cx="2438400" cy="2438400"/>
          </a:xfrm>
          <a:prstGeom prst="rect">
            <a:avLst/>
          </a:prstGeom>
          <a:noFill/>
        </p:spPr>
      </p:pic>
      <p:pic>
        <p:nvPicPr>
          <p:cNvPr id="7175" name="Picture 7" descr="C:\Documents and Settings\epetruska53\Local Settings\Temporary Internet Files\Content.IE5\YTYP6HH9\MC900013152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24600" y="4126966"/>
            <a:ext cx="2819400" cy="2731034"/>
          </a:xfrm>
          <a:prstGeom prst="rect">
            <a:avLst/>
          </a:prstGeom>
          <a:noFill/>
        </p:spPr>
      </p:pic>
      <p:pic>
        <p:nvPicPr>
          <p:cNvPr id="7177" name="Picture 9" descr="C:\Documents and Settings\epetruska53\Local Settings\Temporary Internet Files\Content.IE5\X3OHLD5K\MC900319960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67000" y="5667670"/>
            <a:ext cx="1295400" cy="119033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</p:nvPr>
        </p:nvGraphicFramePr>
        <p:xfrm>
          <a:off x="0" y="1371600"/>
          <a:ext cx="9144000" cy="4983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0" y="6096000"/>
            <a:ext cx="838200" cy="762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6934200" y="3733800"/>
            <a:ext cx="1524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http://www.mcmahon-financial.com/files/22790/megan%2E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91400" y="1143000"/>
            <a:ext cx="1238250" cy="1733551"/>
          </a:xfrm>
          <a:prstGeom prst="rect">
            <a:avLst/>
          </a:prstGeom>
          <a:noFill/>
        </p:spPr>
      </p:pic>
      <p:pic>
        <p:nvPicPr>
          <p:cNvPr id="5124" name="Picture 4" descr="http://www.mcmahon-financial.com/files/22790/Joe-Petruska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05400" y="1143000"/>
            <a:ext cx="1238250" cy="1733550"/>
          </a:xfrm>
          <a:prstGeom prst="rect">
            <a:avLst/>
          </a:prstGeom>
          <a:noFill/>
        </p:spPr>
      </p:pic>
      <p:pic>
        <p:nvPicPr>
          <p:cNvPr id="5128" name="Picture 8" descr="Photo of Dr. Susan Petruska, DMD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1000" y="1143000"/>
            <a:ext cx="1257300" cy="1571626"/>
          </a:xfrm>
          <a:prstGeom prst="rect">
            <a:avLst/>
          </a:prstGeom>
          <a:noFill/>
        </p:spPr>
      </p:pic>
      <p:sp>
        <p:nvSpPr>
          <p:cNvPr id="15" name="Rectangle 14"/>
          <p:cNvSpPr/>
          <p:nvPr/>
        </p:nvSpPr>
        <p:spPr>
          <a:xfrm>
            <a:off x="1828800" y="0"/>
            <a:ext cx="48768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8000" b="1" dirty="0" smtClean="0">
                <a:ln/>
                <a:solidFill>
                  <a:srgbClr val="CC66FF"/>
                </a:solidFill>
              </a:rPr>
              <a:t>Family</a:t>
            </a:r>
            <a:endParaRPr lang="en-US" sz="8000" b="1" cap="none" spc="0" dirty="0">
              <a:ln/>
              <a:solidFill>
                <a:srgbClr val="CC66FF"/>
              </a:solidFill>
              <a:effectLst/>
            </a:endParaRPr>
          </a:p>
        </p:txBody>
      </p:sp>
      <p:pic>
        <p:nvPicPr>
          <p:cNvPr id="5130" name="Picture 10" descr="http://www.studyabroad.wisc.edu/resourcecenter/images/PA/Karrah_Petruska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48000" y="4572000"/>
            <a:ext cx="1104900" cy="1371601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http://www.mushroomfamily.org/wp-content/uploads/2010/01/welcome-pho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0"/>
            <a:ext cx="4419600" cy="3733800"/>
          </a:xfrm>
          <a:prstGeom prst="rect">
            <a:avLst/>
          </a:prstGeom>
          <a:noFill/>
        </p:spPr>
      </p:pic>
      <p:pic>
        <p:nvPicPr>
          <p:cNvPr id="4100" name="Picture 4" descr="http://www.mtlsd.org/markham_elementary/images/markham_welcom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724400" cy="3725333"/>
          </a:xfrm>
          <a:prstGeom prst="rect">
            <a:avLst/>
          </a:prstGeom>
          <a:noFill/>
        </p:spPr>
      </p:pic>
      <p:pic>
        <p:nvPicPr>
          <p:cNvPr id="4102" name="Picture 6" descr="http://www.mtlsd.org/mellon/images/mellon_welcome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733800"/>
            <a:ext cx="9144000" cy="31242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4800600"/>
            <a:ext cx="7239000" cy="1858963"/>
          </a:xfrm>
        </p:spPr>
        <p:txBody>
          <a:bodyPr>
            <a:normAutofit/>
          </a:bodyPr>
          <a:lstStyle/>
          <a:p>
            <a:r>
              <a:rPr lang="en-US" b="1" dirty="0" smtClean="0"/>
              <a:t>Preschool- Mushroom Learning Center</a:t>
            </a:r>
          </a:p>
          <a:p>
            <a:r>
              <a:rPr lang="en-US" b="1" dirty="0" smtClean="0"/>
              <a:t>Elementary- Markham Elementary</a:t>
            </a:r>
          </a:p>
          <a:p>
            <a:r>
              <a:rPr lang="en-US" b="1" dirty="0" smtClean="0"/>
              <a:t>Middle- </a:t>
            </a:r>
            <a:r>
              <a:rPr lang="en-US" b="1" dirty="0" smtClean="0">
                <a:hlinkClick r:id="rId6" action="ppaction://hlinksldjump"/>
              </a:rPr>
              <a:t>Mellon Middle</a:t>
            </a:r>
            <a:endParaRPr lang="en-US" b="1" dirty="0" smtClean="0"/>
          </a:p>
          <a:p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0" y="6096000"/>
            <a:ext cx="1066800" cy="762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9800"/>
            <a:ext cx="4800600" cy="1143000"/>
          </a:xfrm>
        </p:spPr>
        <p:txBody>
          <a:bodyPr/>
          <a:lstStyle/>
          <a:p>
            <a:r>
              <a:rPr lang="en-US" dirty="0" smtClean="0">
                <a:latin typeface="Lucida Handwriting" pitchFamily="66" charset="0"/>
              </a:rPr>
              <a:t>Education</a:t>
            </a:r>
            <a:endParaRPr lang="en-US" dirty="0">
              <a:latin typeface="Lucida Handwriting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76800" y="228600"/>
            <a:ext cx="144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Mushroom Learning Center</a:t>
            </a:r>
            <a:endParaRPr lang="en-US" b="1" dirty="0"/>
          </a:p>
        </p:txBody>
      </p:sp>
      <p:pic>
        <p:nvPicPr>
          <p:cNvPr id="5122" name="Picture 2" descr="C:\Documents and Settings\epetruska53\Local Settings\Temporary Internet Files\Content.IE5\X3OHLD5K\MC900433887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727788">
            <a:off x="6409393" y="2218392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030A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  <a:latin typeface="Lucida Calligraphy" pitchFamily="66" charset="0"/>
              </a:rPr>
              <a:t>Middle School Schedule</a:t>
            </a:r>
            <a:endParaRPr lang="en-US" b="1" dirty="0">
              <a:solidFill>
                <a:srgbClr val="7030A0"/>
              </a:solidFill>
              <a:latin typeface="Lucida Calligraphy" pitchFamily="66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38200" y="1143000"/>
          <a:ext cx="7848600" cy="49377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308100"/>
                <a:gridCol w="1308100"/>
                <a:gridCol w="1308100"/>
                <a:gridCol w="1308100"/>
                <a:gridCol w="1308100"/>
                <a:gridCol w="1308100"/>
              </a:tblGrid>
              <a:tr h="321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Day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Day 2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Day 3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Day</a:t>
                      </a:r>
                      <a:r>
                        <a:rPr lang="en-US" baseline="0" dirty="0" smtClean="0"/>
                        <a:t> 4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Day 5</a:t>
                      </a:r>
                      <a:endParaRPr lang="en-US" dirty="0"/>
                    </a:p>
                  </a:txBody>
                  <a:tcPr/>
                </a:tc>
              </a:tr>
              <a:tr h="321733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2" action="ppaction://hlinkfile"/>
                        </a:rPr>
                        <a:t>Spanish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Spanish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Spanish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Spanish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Spanish</a:t>
                      </a:r>
                      <a:endParaRPr lang="en-US" dirty="0"/>
                    </a:p>
                  </a:txBody>
                  <a:tcPr/>
                </a:tc>
              </a:tr>
              <a:tr h="321733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History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History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History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History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History</a:t>
                      </a:r>
                      <a:endParaRPr lang="en-US" dirty="0"/>
                    </a:p>
                  </a:txBody>
                  <a:tcPr/>
                </a:tc>
              </a:tr>
              <a:tr h="804333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Language Arts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Language Arts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Language Arts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Language Arts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Language Arts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21733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3" action="ppaction://hlinkpres?slideindex=1&amp;slidetitle="/>
                        </a:rPr>
                        <a:t>BIT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BIT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BIT</a:t>
                      </a:r>
                      <a:endParaRPr lang="en-US" dirty="0"/>
                    </a:p>
                  </a:txBody>
                  <a:tcPr/>
                </a:tc>
              </a:tr>
              <a:tr h="563033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Physics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Physics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Physics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Physics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Physics</a:t>
                      </a:r>
                      <a:endParaRPr lang="en-US" dirty="0"/>
                    </a:p>
                  </a:txBody>
                  <a:tcPr/>
                </a:tc>
              </a:tr>
              <a:tr h="321733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Team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Team Time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Gym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Team</a:t>
                      </a:r>
                      <a:r>
                        <a:rPr lang="en-US" baseline="0" dirty="0" smtClean="0"/>
                        <a:t> Time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Gym</a:t>
                      </a:r>
                      <a:endParaRPr lang="en-US" dirty="0"/>
                    </a:p>
                  </a:txBody>
                  <a:tcPr/>
                </a:tc>
              </a:tr>
              <a:tr h="563033"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Math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Math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Math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Math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804333"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Art Enrichment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Art Enrichment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Art Enrichment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Art Enrichment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Art Enrichment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0" y="5867400"/>
            <a:ext cx="762000" cy="9906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C:\Documents and Settings\epetruska53\Local Settings\Temporary Internet Files\Content.IE5\4K1R1M2Z\MM900041012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638800" y="5715000"/>
            <a:ext cx="3505200" cy="1143000"/>
          </a:xfrm>
          <a:prstGeom prst="rect">
            <a:avLst/>
          </a:prstGeom>
          <a:noFill/>
        </p:spPr>
      </p:pic>
      <p:pic>
        <p:nvPicPr>
          <p:cNvPr id="1029" name="Picture 5" descr="C:\Documents and Settings\epetruska53\Local Settings\Temporary Internet Files\Content.IE5\V6I4AHS2\MM900041044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828800" cy="13716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66FF"/>
            </a:gs>
            <a:gs pos="0">
              <a:srgbClr val="FF99FF"/>
            </a:gs>
            <a:gs pos="16000">
              <a:srgbClr val="FF3399"/>
            </a:gs>
            <a:gs pos="47000">
              <a:srgbClr val="FF66FF"/>
            </a:gs>
            <a:gs pos="60001">
              <a:srgbClr val="FF00FF"/>
            </a:gs>
            <a:gs pos="71001">
              <a:srgbClr val="FF0066"/>
            </a:gs>
            <a:gs pos="81000">
              <a:srgbClr val="FFCCFF"/>
            </a:gs>
            <a:gs pos="100000">
              <a:srgbClr val="FF99FF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ome">
            <a:hlinkClick r:id="rId2" tooltip="Home"/>
          </p:cNvPr>
          <p:cNvPicPr>
            <a:picLocks noChangeAspect="1" noChangeArrowheads="1"/>
          </p:cNvPicPr>
          <p:nvPr/>
        </p:nvPicPr>
        <p:blipFill>
          <a:blip r:embed="rId3" cstate="print"/>
          <a:srcRect l="3333" t="6926" r="56667"/>
          <a:stretch>
            <a:fillRect/>
          </a:stretch>
        </p:blipFill>
        <p:spPr bwMode="auto">
          <a:xfrm>
            <a:off x="0" y="0"/>
            <a:ext cx="4876800" cy="6858000"/>
          </a:xfrm>
          <a:prstGeom prst="rect">
            <a:avLst/>
          </a:prstGeom>
          <a:noFill/>
        </p:spPr>
      </p:pic>
      <p:pic>
        <p:nvPicPr>
          <p:cNvPr id="6" name="il_fi" descr="http://indianapolis-indiana.funcityfinder.com/files/2010/04/race-for-the-cure-30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0"/>
            <a:ext cx="42672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152400"/>
            <a:ext cx="6096000" cy="1143000"/>
          </a:xfrm>
        </p:spPr>
        <p:txBody>
          <a:bodyPr/>
          <a:lstStyle/>
          <a:p>
            <a:r>
              <a:rPr lang="en-US" dirty="0" smtClean="0"/>
              <a:t>Volunteer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r>
              <a:rPr lang="en-US" dirty="0" smtClean="0"/>
              <a:t>Homeless shelter</a:t>
            </a:r>
          </a:p>
          <a:p>
            <a:r>
              <a:rPr lang="en-US" dirty="0" smtClean="0"/>
              <a:t>Blanket Making</a:t>
            </a:r>
          </a:p>
          <a:p>
            <a:r>
              <a:rPr lang="en-US" dirty="0" smtClean="0"/>
              <a:t>Race For the Cure- </a:t>
            </a:r>
            <a:r>
              <a:rPr lang="en-US" dirty="0" smtClean="0">
                <a:hlinkClick r:id="rId5" action="ppaction://hlinkfile"/>
              </a:rPr>
              <a:t>Join the race</a:t>
            </a:r>
            <a:endParaRPr lang="en-US" dirty="0" smtClean="0"/>
          </a:p>
          <a:p>
            <a:r>
              <a:rPr lang="en-US" dirty="0" smtClean="0"/>
              <a:t>Animal Rescue League</a:t>
            </a:r>
          </a:p>
          <a:p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152400" y="6019800"/>
            <a:ext cx="762000" cy="838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3" name="Picture 1" descr="C:\Documents and Settings\epetruska53\Local Settings\Temporary Internet Files\Content.IE5\KOGKHY8J\MC900057307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0" y="4800600"/>
            <a:ext cx="1810512" cy="1690726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00FF"/>
            </a:gs>
            <a:gs pos="50000">
              <a:srgbClr val="33CCFF"/>
            </a:gs>
            <a:gs pos="100000">
              <a:srgbClr val="FF66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pacificu.edu/intramurals/events/images/600px-Soccer_ball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4800601"/>
            <a:ext cx="2133600" cy="2057399"/>
          </a:xfrm>
          <a:prstGeom prst="rect">
            <a:avLst/>
          </a:prstGeom>
          <a:noFill/>
        </p:spPr>
      </p:pic>
      <p:pic>
        <p:nvPicPr>
          <p:cNvPr id="2050" name="Picture 2" descr=" Pittsburgh Magic 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0" y="0"/>
            <a:ext cx="38100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Activities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6477000" y="0"/>
            <a:ext cx="2667000" cy="6858000"/>
          </a:xfrm>
        </p:spPr>
        <p:txBody>
          <a:bodyPr/>
          <a:lstStyle/>
          <a:p>
            <a:endParaRPr lang="en-US" sz="3200" dirty="0" smtClean="0">
              <a:solidFill>
                <a:schemeClr val="bg1"/>
              </a:solidFill>
            </a:endParaRPr>
          </a:p>
          <a:p>
            <a:endParaRPr lang="en-US" sz="3200" dirty="0" smtClean="0">
              <a:solidFill>
                <a:schemeClr val="bg1"/>
              </a:solidFill>
            </a:endParaRPr>
          </a:p>
          <a:p>
            <a:r>
              <a:rPr lang="en-US" sz="3200" dirty="0" smtClean="0">
                <a:solidFill>
                  <a:srgbClr val="FF00FF"/>
                </a:solidFill>
              </a:rPr>
              <a:t>Volleyball for Pittsburgh Magic</a:t>
            </a:r>
          </a:p>
          <a:p>
            <a:r>
              <a:rPr lang="en-US" sz="3200" dirty="0" smtClean="0">
                <a:solidFill>
                  <a:srgbClr val="FF00FF"/>
                </a:solidFill>
              </a:rPr>
              <a:t>Mt. Lebanon Travel Soccer</a:t>
            </a:r>
          </a:p>
          <a:p>
            <a:r>
              <a:rPr lang="en-US" sz="3200" dirty="0" smtClean="0">
                <a:solidFill>
                  <a:srgbClr val="FF00FF"/>
                </a:solidFill>
              </a:rPr>
              <a:t>Spending Time with Friends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0" y="6096000"/>
            <a:ext cx="838200" cy="762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FFFF"/>
            </a:gs>
            <a:gs pos="50000">
              <a:srgbClr val="33CCFF"/>
            </a:gs>
            <a:gs pos="100000">
              <a:srgbClr val="0066FF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3.bp.blogspot.com/_u4pKas2Is1s/TFbpM3gT2-I/AAAAAAAAASU/bCUZbvJRxFM/s1600/harbour_town_Hilton_Head-590x3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219200"/>
            <a:ext cx="4724400" cy="2819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Lucida Bright" pitchFamily="18" charset="0"/>
              </a:rPr>
              <a:t>My favorite things</a:t>
            </a:r>
            <a:endParaRPr lang="en-US" dirty="0">
              <a:solidFill>
                <a:srgbClr val="0000FF"/>
              </a:solidFill>
              <a:latin typeface="Lucida Br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3581400" cy="490696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Comic Sans MS" pitchFamily="66" charset="0"/>
              </a:rPr>
              <a:t>Spending time with friends </a:t>
            </a:r>
          </a:p>
          <a:p>
            <a:r>
              <a:rPr lang="en-US" dirty="0" smtClean="0">
                <a:latin typeface="Comic Sans MS" pitchFamily="66" charset="0"/>
              </a:rPr>
              <a:t>Playing volleyball</a:t>
            </a:r>
          </a:p>
          <a:p>
            <a:r>
              <a:rPr lang="en-US" dirty="0" smtClean="0">
                <a:latin typeface="Comic Sans MS" pitchFamily="66" charset="0"/>
              </a:rPr>
              <a:t>Watching the Pittsburgh Pens</a:t>
            </a:r>
          </a:p>
          <a:p>
            <a:r>
              <a:rPr lang="en-US" dirty="0" smtClean="0">
                <a:latin typeface="Comic Sans MS" pitchFamily="66" charset="0"/>
                <a:hlinkClick r:id="rId3" action="ppaction://hlinkfile"/>
              </a:rPr>
              <a:t>Pretty Little Liars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Visiting Hilton Head</a:t>
            </a:r>
          </a:p>
          <a:p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0" y="6096000"/>
            <a:ext cx="838200" cy="762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http://t0.gstatic.com/images?q=tbn:ANd9GcQ49aHRi9dGEOMOfxVNZV0L1EG3DeclxGLBZV6crb_NxxQi7IVr&amp;t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733800"/>
            <a:ext cx="4724400" cy="3124200"/>
          </a:xfrm>
          <a:prstGeom prst="rect">
            <a:avLst/>
          </a:prstGeom>
          <a:noFill/>
        </p:spPr>
      </p:pic>
      <p:pic>
        <p:nvPicPr>
          <p:cNvPr id="9" name="il_fi" descr="http://4.bp.blogspot.com/_uA8lbaspx14/TA8YQSRt89I/AAAAAAAAAL0/pPenNVy0aUI/s1600/PrettyLittleLiarsIntertitle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321868">
            <a:off x="-299173" y="263027"/>
            <a:ext cx="3328502" cy="1076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187</Words>
  <Application>Microsoft Office PowerPoint</Application>
  <PresentationFormat>On-screen Show (4:3)</PresentationFormat>
  <Paragraphs>100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All About Me</vt:lpstr>
      <vt:lpstr>Slide 3</vt:lpstr>
      <vt:lpstr>Education</vt:lpstr>
      <vt:lpstr>Middle School Schedule</vt:lpstr>
      <vt:lpstr>Volunteer</vt:lpstr>
      <vt:lpstr>Activities</vt:lpstr>
      <vt:lpstr>My favorite things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Mount Lebanon School District</dc:creator>
  <cp:lastModifiedBy>nstarzynski</cp:lastModifiedBy>
  <cp:revision>30</cp:revision>
  <dcterms:created xsi:type="dcterms:W3CDTF">2011-01-28T15:53:31Z</dcterms:created>
  <dcterms:modified xsi:type="dcterms:W3CDTF">2011-04-13T13:23:22Z</dcterms:modified>
</cp:coreProperties>
</file>